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BF54-6B8F-4491-B1A1-086BEA452C7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7F37-461B-4AC4-8080-2436F223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82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BF54-6B8F-4491-B1A1-086BEA452C7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7F37-461B-4AC4-8080-2436F223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77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BF54-6B8F-4491-B1A1-086BEA452C7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7F37-461B-4AC4-8080-2436F223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5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BF54-6B8F-4491-B1A1-086BEA452C7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7F37-461B-4AC4-8080-2436F223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90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BF54-6B8F-4491-B1A1-086BEA452C7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7F37-461B-4AC4-8080-2436F223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33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BF54-6B8F-4491-B1A1-086BEA452C7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7F37-461B-4AC4-8080-2436F223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72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BF54-6B8F-4491-B1A1-086BEA452C7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7F37-461B-4AC4-8080-2436F223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16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BF54-6B8F-4491-B1A1-086BEA452C7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7F37-461B-4AC4-8080-2436F223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08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BF54-6B8F-4491-B1A1-086BEA452C7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7F37-461B-4AC4-8080-2436F223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5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BF54-6B8F-4491-B1A1-086BEA452C7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7F37-461B-4AC4-8080-2436F223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74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BF54-6B8F-4491-B1A1-086BEA452C7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7F37-461B-4AC4-8080-2436F223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0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1BF54-6B8F-4491-B1A1-086BEA452C7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57F37-461B-4AC4-8080-2436F223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45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6124" y="228601"/>
            <a:ext cx="10515600" cy="1283676"/>
          </a:xfrm>
        </p:spPr>
        <p:txBody>
          <a:bodyPr>
            <a:normAutofit/>
          </a:bodyPr>
          <a:lstStyle/>
          <a:p>
            <a:pPr lvl="0" algn="ctr"/>
            <a:r>
              <a:rPr lang="ru-RU" b="1" dirty="0" smtClean="0"/>
              <a:t>Плановые показатели (</a:t>
            </a:r>
            <a:r>
              <a:rPr lang="en-US" b="1" dirty="0" smtClean="0"/>
              <a:t>KPI</a:t>
            </a:r>
            <a:r>
              <a:rPr lang="ru-RU" b="1" dirty="0" smtClean="0"/>
              <a:t> проекта)   </a:t>
            </a:r>
            <a:br>
              <a:rPr lang="ru-RU" b="1" dirty="0" smtClean="0"/>
            </a:br>
            <a:r>
              <a:rPr lang="ru-RU" sz="2700" b="1" dirty="0" smtClean="0"/>
              <a:t>(через 2-3 месяца после запуска нового сайта)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05608"/>
            <a:ext cx="10515600" cy="5271355"/>
          </a:xfrm>
        </p:spPr>
        <p:txBody>
          <a:bodyPr/>
          <a:lstStyle/>
          <a:p>
            <a:pPr marL="0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32769"/>
              </p:ext>
            </p:extLst>
          </p:nvPr>
        </p:nvGraphicFramePr>
        <p:xfrm>
          <a:off x="838200" y="1778924"/>
          <a:ext cx="10538408" cy="4264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572">
                  <a:extLst>
                    <a:ext uri="{9D8B030D-6E8A-4147-A177-3AD203B41FA5}">
                      <a16:colId xmlns:a16="http://schemas.microsoft.com/office/drawing/2014/main" val="1272938880"/>
                    </a:ext>
                  </a:extLst>
                </a:gridCol>
                <a:gridCol w="2463709">
                  <a:extLst>
                    <a:ext uri="{9D8B030D-6E8A-4147-A177-3AD203B41FA5}">
                      <a16:colId xmlns:a16="http://schemas.microsoft.com/office/drawing/2014/main" val="1524655495"/>
                    </a:ext>
                  </a:extLst>
                </a:gridCol>
                <a:gridCol w="2463709">
                  <a:extLst>
                    <a:ext uri="{9D8B030D-6E8A-4147-A177-3AD203B41FA5}">
                      <a16:colId xmlns:a16="http://schemas.microsoft.com/office/drawing/2014/main" val="2453063902"/>
                    </a:ext>
                  </a:extLst>
                </a:gridCol>
                <a:gridCol w="2463709">
                  <a:extLst>
                    <a:ext uri="{9D8B030D-6E8A-4147-A177-3AD203B41FA5}">
                      <a16:colId xmlns:a16="http://schemas.microsoft.com/office/drawing/2014/main" val="13036909"/>
                    </a:ext>
                  </a:extLst>
                </a:gridCol>
                <a:gridCol w="2463709">
                  <a:extLst>
                    <a:ext uri="{9D8B030D-6E8A-4147-A177-3AD203B41FA5}">
                      <a16:colId xmlns:a16="http://schemas.microsoft.com/office/drawing/2014/main" val="579818918"/>
                    </a:ext>
                  </a:extLst>
                </a:gridCol>
              </a:tblGrid>
              <a:tr h="7107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№№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Показатели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Текущие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Плановые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Прирост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9466848"/>
                  </a:ext>
                </a:extLst>
              </a:tr>
              <a:tr h="7107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Процент отказов,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16,7%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12%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- 4,7</a:t>
                      </a:r>
                      <a:r>
                        <a:rPr lang="ru-RU" sz="1600" u="none" strike="noStrike" dirty="0">
                          <a:effectLst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28710753"/>
                  </a:ext>
                </a:extLst>
              </a:tr>
              <a:tr h="7107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Глубина просмотров, страниц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4,1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1,89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3114082"/>
                  </a:ext>
                </a:extLst>
              </a:tr>
              <a:tr h="7107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Время на сайте, мин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3,4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1,63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3101767"/>
                  </a:ext>
                </a:extLst>
              </a:tr>
              <a:tr h="7107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Процент возврата, 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13%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18%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6768174"/>
                  </a:ext>
                </a:extLst>
              </a:tr>
              <a:tr h="7107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Конверсия с сайта, 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2,4%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2,6%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814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5429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Широкоэкранный</PresentationFormat>
  <Paragraphs>32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Плановые показатели (KPI проекта)    (через 2-3 месяца после запуска нового сайта)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Плановые показатели (KPI проекта)    (через 2-3 месяца после запуска нового сайта)</dc:title>
  <dc:creator>Admin</dc:creator>
  <cp:lastModifiedBy>Admin</cp:lastModifiedBy>
  <cp:revision>3</cp:revision>
  <dcterms:created xsi:type="dcterms:W3CDTF">2019-12-26T10:34:09Z</dcterms:created>
  <dcterms:modified xsi:type="dcterms:W3CDTF">2020-05-06T05:18:54Z</dcterms:modified>
</cp:coreProperties>
</file>